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72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4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0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0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2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9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1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2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3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0239F-8DE6-4CF1-A505-9216659FE986}" type="datetimeFigureOut">
              <a:rPr lang="en-US" smtClean="0"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515F-DF86-48EE-B66F-CA2E3689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6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C:\Users\Owner\Desktop\XDeck\Nature Affinty\ArborTre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613" y="301625"/>
            <a:ext cx="25146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Owner\Desktop\XDeck\Nature Affinty\CycleofLif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525463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Owner\Desktop\XDeck\Nature Affinty\elvenarch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Owner\Desktop\XDeck\Nature Affinty\elvenbo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53" y="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Owner\Desktop\XDeck\Nature Affinty\elvenburi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5363" y="3211513"/>
            <a:ext cx="25146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Owner\Desktop\XDeck\Nature Affinty\elvencleri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38" y="3175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Owner\Desktop\XDeck\Nature Affinty\elvendrui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8" y="3305175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Owner\Desktop\XDeck\Nature Affinty\elvenelde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3375025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65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Owner\Desktop\XDeck\Nature Affinty\BurrowingBeat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381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Owner\Desktop\XDeck\Nature Affinty\Earthquak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325906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wner\Desktop\XDeck\Nature Affinty\elvenarboris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-381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Owner\Desktop\XDeck\Nature Affinty\Ensna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5906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Owner\Desktop\XDeck\Nature Affinty\Natureswrat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528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Owner\Desktop\XDeck\Nature Affinty\elvenwarde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-376518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Owner\Desktop\XDeck\Nature Affinty\lesserhea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-381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29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Owner\Desktop\XDeck\Nature Affinty\elvenencamp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639" y="-421588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Owner\Desktop\XDeck\Nature Affinty\elvenentrain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403391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Owner\Desktop\XDeck\Nature Affinty\elvenran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-403391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Owner\Desktop\XDeck\Nature Affinty\elvenscou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5947" y="3200400"/>
            <a:ext cx="25146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Owner\Desktop\XDeck\Nature Affinty\emeraldelfge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004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Owner\Desktop\XDeck\Nature Affinty\emeraldge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2004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Owner\Desktop\XDeck\Nature Affinty\hp_volle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04" y="32004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Owner\Desktop\XDeck\Nature Affinty\elvensnipe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-415901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Owner\Desktop\XDeck\Water Affinty\AzalBroodmoth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wner\Desktop\XDeck\Water Affinty\AzalEg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-466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Owner\Desktop\XDeck\Water Affinty\AzalFly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3" y="-119063"/>
            <a:ext cx="25146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Owner\Desktop\XDeck\Water Affinty\AzalGuar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-173038"/>
            <a:ext cx="25146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Owner\Desktop\XDeck\Water Affinty\AzalWarri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600" y="3430588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Owner\Desktop\XDeck\Water Affinty\AzalWhel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29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Owner\Desktop\XDeck\Water Affinty\Breedingground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95663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Owner\Desktop\XDeck\Water Affinty\Devolv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429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Owner\Desktop\XDeck\Water Affinty\AzalDevour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0" y="-531813"/>
            <a:ext cx="25146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Owner\Desktop\XDeck\Water Affinty\AzalSe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-261938"/>
            <a:ext cx="25146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Owner\Desktop\XDeck\Water Affinty\Fo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925" y="327025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Owner\Desktop\XDeck\Water Affinty\FrostBol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3125788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Owner\Desktop\XDeck\Water Affinty\FrostNov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3305175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Owner\Desktop\XDeck\Water Affinty\WetPowd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-477371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Owner\Desktop\XDeck\Water Affinty\AzalAbominati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-531813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Owner\Desktop\XDeck\Water Affinty\VolatileExplosi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3238874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1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wner\Desktop\XDeck\Water Affinty\DevouringKrak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762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Owner\Desktop\XDeck\Water Affinty\evolu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-674688"/>
            <a:ext cx="25146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Owner\Desktop\XDeck\Water Affinty\Floo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-762001"/>
            <a:ext cx="25146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Owner\Desktop\XDeck\Water Affinty\InsaneChemi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038" y="-7620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Owner\Desktop\XDeck\Water Affinty\Sapphir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2288" y="3287713"/>
            <a:ext cx="25146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Owner\Desktop\XDeck\Water Affinty\UnstablePot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766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Owner\Desktop\XDeck\Water Affinty\VolatileSlud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233738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50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Owner\Desktop\XDeck\firelordBranse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5575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Owner\Desktop\XDeck\firelordLy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399"/>
            <a:ext cx="25146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wner\Desktop\XDeck\firelordTa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wner\Desktop\XDeck\servantofthefirelor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730625"/>
            <a:ext cx="2514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8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4394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Owner</cp:lastModifiedBy>
  <cp:revision>10</cp:revision>
  <dcterms:created xsi:type="dcterms:W3CDTF">2014-04-17T20:13:12Z</dcterms:created>
  <dcterms:modified xsi:type="dcterms:W3CDTF">2014-04-21T01:27:27Z</dcterms:modified>
</cp:coreProperties>
</file>